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League Spartan" charset="1" panose="00000800000000000000"/>
      <p:regular r:id="rId17"/>
    </p:embeddedFont>
    <p:embeddedFont>
      <p:font typeface="Montserrat Classic Bold" charset="1" panose="00000800000000000000"/>
      <p:regular r:id="rId18"/>
    </p:embeddedFont>
    <p:embeddedFont>
      <p:font typeface="Alfa Slab One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04587" y="1621523"/>
            <a:ext cx="8403865" cy="7583793"/>
            <a:chOff x="0" y="0"/>
            <a:chExt cx="4282440" cy="3864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864548"/>
            </a:xfrm>
            <a:custGeom>
              <a:avLst/>
              <a:gdLst/>
              <a:ahLst/>
              <a:cxnLst/>
              <a:rect r="r" b="b" t="t" l="l"/>
              <a:pathLst>
                <a:path h="3864548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932274"/>
                  </a:lnTo>
                  <a:lnTo>
                    <a:pt x="1070610" y="3864548"/>
                  </a:lnTo>
                  <a:lnTo>
                    <a:pt x="3211830" y="3864548"/>
                  </a:lnTo>
                  <a:lnTo>
                    <a:pt x="4282440" y="1932274"/>
                  </a:lnTo>
                  <a:close/>
                </a:path>
              </a:pathLst>
            </a:custGeom>
            <a:blipFill>
              <a:blip r:embed="rId2"/>
              <a:stretch>
                <a:fillRect l="0" t="-1078" r="0" b="-107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13832359" y="6251611"/>
            <a:ext cx="798382" cy="841874"/>
            <a:chOff x="0" y="0"/>
            <a:chExt cx="770809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70809" cy="812800"/>
            </a:xfrm>
            <a:custGeom>
              <a:avLst/>
              <a:gdLst/>
              <a:ahLst/>
              <a:cxnLst/>
              <a:rect r="r" b="b" t="t" l="l"/>
              <a:pathLst>
                <a:path h="812800" w="770809">
                  <a:moveTo>
                    <a:pt x="385405" y="0"/>
                  </a:moveTo>
                  <a:lnTo>
                    <a:pt x="770809" y="203200"/>
                  </a:lnTo>
                  <a:lnTo>
                    <a:pt x="770809" y="609600"/>
                  </a:lnTo>
                  <a:lnTo>
                    <a:pt x="385405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8540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01600"/>
              <a:ext cx="770809" cy="571500"/>
            </a:xfrm>
            <a:prstGeom prst="rect">
              <a:avLst/>
            </a:prstGeom>
          </p:spPr>
          <p:txBody>
            <a:bodyPr anchor="ctr" rtlCol="false" tIns="51223" lIns="51223" bIns="51223" rIns="51223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400000">
            <a:off x="12476413" y="6297730"/>
            <a:ext cx="753486" cy="794532"/>
            <a:chOff x="0" y="0"/>
            <a:chExt cx="770809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70809" cy="812800"/>
            </a:xfrm>
            <a:custGeom>
              <a:avLst/>
              <a:gdLst/>
              <a:ahLst/>
              <a:cxnLst/>
              <a:rect r="r" b="b" t="t" l="l"/>
              <a:pathLst>
                <a:path h="812800" w="770809">
                  <a:moveTo>
                    <a:pt x="385405" y="0"/>
                  </a:moveTo>
                  <a:lnTo>
                    <a:pt x="770809" y="203200"/>
                  </a:lnTo>
                  <a:lnTo>
                    <a:pt x="770809" y="609600"/>
                  </a:lnTo>
                  <a:lnTo>
                    <a:pt x="385405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85405" y="0"/>
                  </a:lnTo>
                  <a:close/>
                </a:path>
              </a:pathLst>
            </a:custGeom>
            <a:solidFill>
              <a:srgbClr val="CD050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01600"/>
              <a:ext cx="770809" cy="571500"/>
            </a:xfrm>
            <a:prstGeom prst="rect">
              <a:avLst/>
            </a:prstGeom>
          </p:spPr>
          <p:txBody>
            <a:bodyPr anchor="ctr" rtlCol="false" tIns="51223" lIns="51223" bIns="51223" rIns="51223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15233850" y="6297258"/>
            <a:ext cx="711803" cy="750580"/>
            <a:chOff x="0" y="0"/>
            <a:chExt cx="770809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70809" cy="812800"/>
            </a:xfrm>
            <a:custGeom>
              <a:avLst/>
              <a:gdLst/>
              <a:ahLst/>
              <a:cxnLst/>
              <a:rect r="r" b="b" t="t" l="l"/>
              <a:pathLst>
                <a:path h="812800" w="770809">
                  <a:moveTo>
                    <a:pt x="385405" y="0"/>
                  </a:moveTo>
                  <a:lnTo>
                    <a:pt x="770809" y="203200"/>
                  </a:lnTo>
                  <a:lnTo>
                    <a:pt x="770809" y="609600"/>
                  </a:lnTo>
                  <a:lnTo>
                    <a:pt x="385405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85405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01600"/>
              <a:ext cx="770809" cy="571500"/>
            </a:xfrm>
            <a:prstGeom prst="rect">
              <a:avLst/>
            </a:prstGeom>
          </p:spPr>
          <p:txBody>
            <a:bodyPr anchor="ctr" rtlCol="false" tIns="51223" lIns="51223" bIns="51223" rIns="51223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0" y="3580649"/>
            <a:ext cx="9954602" cy="172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98"/>
              </a:lnSpc>
              <a:spcBef>
                <a:spcPct val="0"/>
              </a:spcBef>
            </a:pPr>
            <a:r>
              <a:rPr lang="en-US" b="true" sz="1014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CLOUDFACE ID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235777" y="2048442"/>
            <a:ext cx="1937621" cy="1410957"/>
          </a:xfrm>
          <a:custGeom>
            <a:avLst/>
            <a:gdLst/>
            <a:ahLst/>
            <a:cxnLst/>
            <a:rect r="r" b="b" t="t" l="l"/>
            <a:pathLst>
              <a:path h="1410957" w="1937621">
                <a:moveTo>
                  <a:pt x="0" y="0"/>
                </a:moveTo>
                <a:lnTo>
                  <a:pt x="1937620" y="0"/>
                </a:lnTo>
                <a:lnTo>
                  <a:pt x="1937620" y="1410957"/>
                </a:lnTo>
                <a:lnTo>
                  <a:pt x="0" y="1410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4649" r="0" b="-1267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59543" y="9862680"/>
            <a:ext cx="19103881" cy="5516989"/>
          </a:xfrm>
          <a:custGeom>
            <a:avLst/>
            <a:gdLst/>
            <a:ahLst/>
            <a:cxnLst/>
            <a:rect r="r" b="b" t="t" l="l"/>
            <a:pathLst>
              <a:path h="5516989" w="19103881">
                <a:moveTo>
                  <a:pt x="0" y="0"/>
                </a:moveTo>
                <a:lnTo>
                  <a:pt x="19103880" y="0"/>
                </a:lnTo>
                <a:lnTo>
                  <a:pt x="19103880" y="5516989"/>
                </a:lnTo>
                <a:lnTo>
                  <a:pt x="0" y="5516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217" r="0" b="-8217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178423" y="237711"/>
            <a:ext cx="11672163" cy="10183666"/>
          </a:xfrm>
          <a:custGeom>
            <a:avLst/>
            <a:gdLst/>
            <a:ahLst/>
            <a:cxnLst/>
            <a:rect r="r" b="b" t="t" l="l"/>
            <a:pathLst>
              <a:path h="10183666" w="11672163">
                <a:moveTo>
                  <a:pt x="0" y="0"/>
                </a:moveTo>
                <a:lnTo>
                  <a:pt x="11672163" y="0"/>
                </a:lnTo>
                <a:lnTo>
                  <a:pt x="11672163" y="10183665"/>
                </a:lnTo>
                <a:lnTo>
                  <a:pt x="0" y="101836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3" r="0" b="-3676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82514" y="5280070"/>
            <a:ext cx="9922073" cy="2332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39"/>
              </a:lnSpc>
              <a:spcBef>
                <a:spcPct val="0"/>
              </a:spcBef>
            </a:pPr>
            <a:r>
              <a:rPr lang="en-US" b="true" sz="6671">
                <a:solidFill>
                  <a:srgbClr val="CD0505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 FACE RECOGNITION MODEL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19735"/>
            <a:ext cx="18445733" cy="10144363"/>
          </a:xfrm>
          <a:custGeom>
            <a:avLst/>
            <a:gdLst/>
            <a:ahLst/>
            <a:cxnLst/>
            <a:rect r="r" b="b" t="t" l="l"/>
            <a:pathLst>
              <a:path h="10144363" w="18445733">
                <a:moveTo>
                  <a:pt x="0" y="0"/>
                </a:moveTo>
                <a:lnTo>
                  <a:pt x="18445733" y="0"/>
                </a:lnTo>
                <a:lnTo>
                  <a:pt x="18445733" y="10144362"/>
                </a:lnTo>
                <a:lnTo>
                  <a:pt x="0" y="10144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26" r="0" b="-1026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8580"/>
            <a:ext cx="18288000" cy="10218420"/>
          </a:xfrm>
          <a:custGeom>
            <a:avLst/>
            <a:gdLst/>
            <a:ahLst/>
            <a:cxnLst/>
            <a:rect r="r" b="b" t="t" l="l"/>
            <a:pathLst>
              <a:path h="10218420" w="18288000">
                <a:moveTo>
                  <a:pt x="0" y="0"/>
                </a:moveTo>
                <a:lnTo>
                  <a:pt x="18288000" y="0"/>
                </a:lnTo>
                <a:lnTo>
                  <a:pt x="18288000" y="10218420"/>
                </a:lnTo>
                <a:lnTo>
                  <a:pt x="0" y="1021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80" r="-6676" b="-298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9543" y="9862680"/>
            <a:ext cx="19103881" cy="5516989"/>
          </a:xfrm>
          <a:custGeom>
            <a:avLst/>
            <a:gdLst/>
            <a:ahLst/>
            <a:cxnLst/>
            <a:rect r="r" b="b" t="t" l="l"/>
            <a:pathLst>
              <a:path h="5516989" w="19103881">
                <a:moveTo>
                  <a:pt x="0" y="0"/>
                </a:moveTo>
                <a:lnTo>
                  <a:pt x="19103880" y="0"/>
                </a:lnTo>
                <a:lnTo>
                  <a:pt x="19103880" y="5516989"/>
                </a:lnTo>
                <a:lnTo>
                  <a:pt x="0" y="5516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17" r="0" b="-821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9909" y="2270909"/>
            <a:ext cx="17908182" cy="5211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04"/>
              </a:lnSpc>
            </a:pPr>
            <a:r>
              <a:rPr lang="en-US" sz="5931" b="true">
                <a:solidFill>
                  <a:srgbClr val="54545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2210040069 - Charishma </a:t>
            </a:r>
          </a:p>
          <a:p>
            <a:pPr algn="l">
              <a:lnSpc>
                <a:spcPts val="8304"/>
              </a:lnSpc>
            </a:pPr>
            <a:r>
              <a:rPr lang="en-US" sz="5931" b="true">
                <a:solidFill>
                  <a:srgbClr val="54545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2210040099 - Apoorva</a:t>
            </a:r>
          </a:p>
          <a:p>
            <a:pPr algn="l">
              <a:lnSpc>
                <a:spcPts val="8304"/>
              </a:lnSpc>
            </a:pPr>
            <a:r>
              <a:rPr lang="en-US" sz="5931" b="true">
                <a:solidFill>
                  <a:srgbClr val="54545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2210040109  - Jahangeer</a:t>
            </a:r>
          </a:p>
          <a:p>
            <a:pPr algn="l">
              <a:lnSpc>
                <a:spcPts val="8304"/>
              </a:lnSpc>
            </a:pPr>
            <a:r>
              <a:rPr lang="en-US" sz="5931" b="true">
                <a:solidFill>
                  <a:srgbClr val="54545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2210040072 - Dheeraj</a:t>
            </a:r>
          </a:p>
          <a:p>
            <a:pPr algn="l">
              <a:lnSpc>
                <a:spcPts val="8304"/>
              </a:lnSpc>
            </a:pPr>
            <a:r>
              <a:rPr lang="en-US" sz="5931" b="true">
                <a:solidFill>
                  <a:srgbClr val="54545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2210040073 - Shivanand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052468" y="4298311"/>
            <a:ext cx="6045195" cy="5550588"/>
          </a:xfrm>
          <a:custGeom>
            <a:avLst/>
            <a:gdLst/>
            <a:ahLst/>
            <a:cxnLst/>
            <a:rect r="r" b="b" t="t" l="l"/>
            <a:pathLst>
              <a:path h="5550588" w="6045195">
                <a:moveTo>
                  <a:pt x="0" y="0"/>
                </a:moveTo>
                <a:lnTo>
                  <a:pt x="6045195" y="0"/>
                </a:lnTo>
                <a:lnTo>
                  <a:pt x="6045195" y="5550588"/>
                </a:lnTo>
                <a:lnTo>
                  <a:pt x="0" y="5550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39605" y="0"/>
            <a:ext cx="2358058" cy="2652213"/>
          </a:xfrm>
          <a:custGeom>
            <a:avLst/>
            <a:gdLst/>
            <a:ahLst/>
            <a:cxnLst/>
            <a:rect r="r" b="b" t="t" l="l"/>
            <a:pathLst>
              <a:path h="2652213" w="2358058">
                <a:moveTo>
                  <a:pt x="0" y="0"/>
                </a:moveTo>
                <a:lnTo>
                  <a:pt x="2358058" y="0"/>
                </a:lnTo>
                <a:lnTo>
                  <a:pt x="2358058" y="2652213"/>
                </a:lnTo>
                <a:lnTo>
                  <a:pt x="0" y="26522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90641" y="14361"/>
            <a:ext cx="11633768" cy="1711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46"/>
              </a:lnSpc>
            </a:pPr>
            <a:r>
              <a:rPr lang="en-US" sz="10032">
                <a:solidFill>
                  <a:srgbClr val="004AAD"/>
                </a:solidFill>
                <a:latin typeface="Alfa Slab One"/>
                <a:ea typeface="Alfa Slab One"/>
                <a:cs typeface="Alfa Slab One"/>
                <a:sym typeface="Alfa Slab One"/>
              </a:rPr>
              <a:t>THE TEAM:</a:t>
            </a: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9543" y="9862680"/>
            <a:ext cx="19103881" cy="5516989"/>
          </a:xfrm>
          <a:custGeom>
            <a:avLst/>
            <a:gdLst/>
            <a:ahLst/>
            <a:cxnLst/>
            <a:rect r="r" b="b" t="t" l="l"/>
            <a:pathLst>
              <a:path h="5516989" w="19103881">
                <a:moveTo>
                  <a:pt x="0" y="0"/>
                </a:moveTo>
                <a:lnTo>
                  <a:pt x="19103880" y="0"/>
                </a:lnTo>
                <a:lnTo>
                  <a:pt x="19103880" y="5516989"/>
                </a:lnTo>
                <a:lnTo>
                  <a:pt x="0" y="5516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17" r="0" b="-821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366987"/>
            <a:ext cx="18764929" cy="671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1️⃣ </a:t>
            </a:r>
            <a:r>
              <a:rPr lang="en-US" sz="3200" b="true">
                <a:solidFill>
                  <a:srgbClr val="CD0505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Prebuilt AI with Amazon Recognition</a:t>
            </a:r>
            <a:r>
              <a:rPr lang="en-US" sz="3200" b="true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– 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Detect, compare, and analyze faces without training your own AI model.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2️⃣ </a:t>
            </a:r>
            <a:r>
              <a:rPr lang="en-US" sz="3200" b="true">
                <a:solidFill>
                  <a:srgbClr val="CD0505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Secure &amp; Scalable </a:t>
            </a:r>
            <a:r>
              <a:rPr lang="en-US" sz="3200" b="true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– 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AWS provides encryption, IAM security, and auto-scaling to handle large volumes of data.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3️⃣ </a:t>
            </a:r>
            <a:r>
              <a:rPr lang="en-US" sz="3200" b="true">
                <a:solidFill>
                  <a:srgbClr val="CD0505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Real-Time &amp; Cost-Effective</a:t>
            </a:r>
            <a:r>
              <a:rPr lang="en-US" sz="3200" b="true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– 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Process live video feeds and images with a pay-as-you-go model, reducing infrastructure costs.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4️⃣ </a:t>
            </a:r>
            <a:r>
              <a:rPr lang="en-US" sz="3200" b="true">
                <a:solidFill>
                  <a:srgbClr val="CD0505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Seamless Cloud Integration</a:t>
            </a:r>
            <a:r>
              <a:rPr lang="en-US" sz="3200" b="true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– 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Works with AWS Lambda, S3, DynamoDB, and API Gateway for building powerful applications.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603201" y="1666746"/>
            <a:ext cx="2848033" cy="2848033"/>
          </a:xfrm>
          <a:custGeom>
            <a:avLst/>
            <a:gdLst/>
            <a:ahLst/>
            <a:cxnLst/>
            <a:rect r="r" b="b" t="t" l="l"/>
            <a:pathLst>
              <a:path h="2848033" w="2848033">
                <a:moveTo>
                  <a:pt x="0" y="0"/>
                </a:moveTo>
                <a:lnTo>
                  <a:pt x="2848033" y="0"/>
                </a:lnTo>
                <a:lnTo>
                  <a:pt x="2848033" y="2848033"/>
                </a:lnTo>
                <a:lnTo>
                  <a:pt x="0" y="2848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59543" y="121338"/>
            <a:ext cx="17718704" cy="296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22"/>
              </a:lnSpc>
            </a:pPr>
            <a:r>
              <a:rPr lang="en-US" sz="8516">
                <a:solidFill>
                  <a:srgbClr val="004AAD"/>
                </a:solidFill>
                <a:latin typeface="Alfa Slab One"/>
                <a:ea typeface="Alfa Slab One"/>
                <a:cs typeface="Alfa Slab One"/>
                <a:sym typeface="Alfa Slab One"/>
              </a:rPr>
              <a:t>Why use Facial Recognition with AWS?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42086"/>
            <a:ext cx="18288000" cy="7818120"/>
          </a:xfrm>
          <a:custGeom>
            <a:avLst/>
            <a:gdLst/>
            <a:ahLst/>
            <a:cxnLst/>
            <a:rect r="r" b="b" t="t" l="l"/>
            <a:pathLst>
              <a:path h="7818120" w="18288000">
                <a:moveTo>
                  <a:pt x="0" y="0"/>
                </a:moveTo>
                <a:lnTo>
                  <a:pt x="18288000" y="0"/>
                </a:lnTo>
                <a:lnTo>
                  <a:pt x="18288000" y="7818120"/>
                </a:lnTo>
                <a:lnTo>
                  <a:pt x="0" y="7818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0623" y="159703"/>
            <a:ext cx="1402675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4AAD"/>
                </a:solidFill>
                <a:latin typeface="Alfa Slab One"/>
                <a:ea typeface="Alfa Slab One"/>
                <a:cs typeface="Alfa Slab One"/>
                <a:sym typeface="Alfa Slab One"/>
              </a:rPr>
              <a:t>AWS SERVICES USED: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9760206"/>
            <a:ext cx="18444658" cy="6202016"/>
          </a:xfrm>
          <a:custGeom>
            <a:avLst/>
            <a:gdLst/>
            <a:ahLst/>
            <a:cxnLst/>
            <a:rect r="r" b="b" t="t" l="l"/>
            <a:pathLst>
              <a:path h="6202016" w="18444658">
                <a:moveTo>
                  <a:pt x="0" y="0"/>
                </a:moveTo>
                <a:lnTo>
                  <a:pt x="18444658" y="0"/>
                </a:lnTo>
                <a:lnTo>
                  <a:pt x="18444658" y="6202016"/>
                </a:lnTo>
                <a:lnTo>
                  <a:pt x="0" y="6202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9543" y="9862680"/>
            <a:ext cx="19103881" cy="5516989"/>
          </a:xfrm>
          <a:custGeom>
            <a:avLst/>
            <a:gdLst/>
            <a:ahLst/>
            <a:cxnLst/>
            <a:rect r="r" b="b" t="t" l="l"/>
            <a:pathLst>
              <a:path h="5516989" w="19103881">
                <a:moveTo>
                  <a:pt x="0" y="0"/>
                </a:moveTo>
                <a:lnTo>
                  <a:pt x="19103880" y="0"/>
                </a:lnTo>
                <a:lnTo>
                  <a:pt x="19103880" y="5516989"/>
                </a:lnTo>
                <a:lnTo>
                  <a:pt x="0" y="5516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17" r="0" b="-821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9543" y="9862680"/>
            <a:ext cx="19103881" cy="5516989"/>
          </a:xfrm>
          <a:custGeom>
            <a:avLst/>
            <a:gdLst/>
            <a:ahLst/>
            <a:cxnLst/>
            <a:rect r="r" b="b" t="t" l="l"/>
            <a:pathLst>
              <a:path h="5516989" w="19103881">
                <a:moveTo>
                  <a:pt x="0" y="0"/>
                </a:moveTo>
                <a:lnTo>
                  <a:pt x="19103880" y="0"/>
                </a:lnTo>
                <a:lnTo>
                  <a:pt x="19103880" y="5516989"/>
                </a:lnTo>
                <a:lnTo>
                  <a:pt x="0" y="5516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17" r="0" b="-821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7150"/>
            <a:ext cx="18484998" cy="9600486"/>
          </a:xfrm>
          <a:custGeom>
            <a:avLst/>
            <a:gdLst/>
            <a:ahLst/>
            <a:cxnLst/>
            <a:rect r="r" b="b" t="t" l="l"/>
            <a:pathLst>
              <a:path h="9600486" w="18484998">
                <a:moveTo>
                  <a:pt x="0" y="0"/>
                </a:moveTo>
                <a:lnTo>
                  <a:pt x="18484998" y="0"/>
                </a:lnTo>
                <a:lnTo>
                  <a:pt x="18484998" y="9600486"/>
                </a:lnTo>
                <a:lnTo>
                  <a:pt x="0" y="9600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550" r="0" b="-355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0399" y="9908230"/>
            <a:ext cx="22191695" cy="7461957"/>
          </a:xfrm>
          <a:custGeom>
            <a:avLst/>
            <a:gdLst/>
            <a:ahLst/>
            <a:cxnLst/>
            <a:rect r="r" b="b" t="t" l="l"/>
            <a:pathLst>
              <a:path h="7461957" w="22191695">
                <a:moveTo>
                  <a:pt x="0" y="0"/>
                </a:moveTo>
                <a:lnTo>
                  <a:pt x="22191695" y="0"/>
                </a:lnTo>
                <a:lnTo>
                  <a:pt x="22191695" y="7461957"/>
                </a:lnTo>
                <a:lnTo>
                  <a:pt x="0" y="7461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9037" y="-35736"/>
            <a:ext cx="17638963" cy="9943965"/>
          </a:xfrm>
          <a:custGeom>
            <a:avLst/>
            <a:gdLst/>
            <a:ahLst/>
            <a:cxnLst/>
            <a:rect r="r" b="b" t="t" l="l"/>
            <a:pathLst>
              <a:path h="9943965" w="17638963">
                <a:moveTo>
                  <a:pt x="0" y="0"/>
                </a:moveTo>
                <a:lnTo>
                  <a:pt x="17638963" y="0"/>
                </a:lnTo>
                <a:lnTo>
                  <a:pt x="17638963" y="9943966"/>
                </a:lnTo>
                <a:lnTo>
                  <a:pt x="0" y="9943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50598" y="9827374"/>
            <a:ext cx="22191695" cy="7461957"/>
          </a:xfrm>
          <a:custGeom>
            <a:avLst/>
            <a:gdLst/>
            <a:ahLst/>
            <a:cxnLst/>
            <a:rect r="r" b="b" t="t" l="l"/>
            <a:pathLst>
              <a:path h="7461957" w="22191695">
                <a:moveTo>
                  <a:pt x="0" y="0"/>
                </a:moveTo>
                <a:lnTo>
                  <a:pt x="22191695" y="0"/>
                </a:lnTo>
                <a:lnTo>
                  <a:pt x="22191695" y="7461957"/>
                </a:lnTo>
                <a:lnTo>
                  <a:pt x="0" y="7461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47394"/>
            <a:ext cx="18288000" cy="9974768"/>
          </a:xfrm>
          <a:custGeom>
            <a:avLst/>
            <a:gdLst/>
            <a:ahLst/>
            <a:cxnLst/>
            <a:rect r="r" b="b" t="t" l="l"/>
            <a:pathLst>
              <a:path h="9974768" w="18288000">
                <a:moveTo>
                  <a:pt x="0" y="0"/>
                </a:moveTo>
                <a:lnTo>
                  <a:pt x="18288000" y="0"/>
                </a:lnTo>
                <a:lnTo>
                  <a:pt x="18288000" y="9974768"/>
                </a:lnTo>
                <a:lnTo>
                  <a:pt x="0" y="9974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23" r="0" b="-202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10069" y="8658659"/>
            <a:ext cx="3737169" cy="1168715"/>
          </a:xfrm>
          <a:custGeom>
            <a:avLst/>
            <a:gdLst/>
            <a:ahLst/>
            <a:cxnLst/>
            <a:rect r="r" b="b" t="t" l="l"/>
            <a:pathLst>
              <a:path h="1168715" w="3737169">
                <a:moveTo>
                  <a:pt x="0" y="0"/>
                </a:moveTo>
                <a:lnTo>
                  <a:pt x="3737169" y="0"/>
                </a:lnTo>
                <a:lnTo>
                  <a:pt x="3737169" y="1168715"/>
                </a:lnTo>
                <a:lnTo>
                  <a:pt x="0" y="1168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0399" y="9908230"/>
            <a:ext cx="22191695" cy="7461957"/>
          </a:xfrm>
          <a:custGeom>
            <a:avLst/>
            <a:gdLst/>
            <a:ahLst/>
            <a:cxnLst/>
            <a:rect r="r" b="b" t="t" l="l"/>
            <a:pathLst>
              <a:path h="7461957" w="22191695">
                <a:moveTo>
                  <a:pt x="0" y="0"/>
                </a:moveTo>
                <a:lnTo>
                  <a:pt x="22191695" y="0"/>
                </a:lnTo>
                <a:lnTo>
                  <a:pt x="22191695" y="7461957"/>
                </a:lnTo>
                <a:lnTo>
                  <a:pt x="0" y="7461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9464" y="431875"/>
            <a:ext cx="18533007" cy="9476354"/>
          </a:xfrm>
          <a:custGeom>
            <a:avLst/>
            <a:gdLst/>
            <a:ahLst/>
            <a:cxnLst/>
            <a:rect r="r" b="b" t="t" l="l"/>
            <a:pathLst>
              <a:path h="9476354" w="18533007">
                <a:moveTo>
                  <a:pt x="0" y="0"/>
                </a:moveTo>
                <a:lnTo>
                  <a:pt x="18533007" y="0"/>
                </a:lnTo>
                <a:lnTo>
                  <a:pt x="18533007" y="9476355"/>
                </a:lnTo>
                <a:lnTo>
                  <a:pt x="0" y="94763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917" r="0" b="-4357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0399" y="9908230"/>
            <a:ext cx="22191695" cy="7461957"/>
          </a:xfrm>
          <a:custGeom>
            <a:avLst/>
            <a:gdLst/>
            <a:ahLst/>
            <a:cxnLst/>
            <a:rect r="r" b="b" t="t" l="l"/>
            <a:pathLst>
              <a:path h="7461957" w="22191695">
                <a:moveTo>
                  <a:pt x="0" y="0"/>
                </a:moveTo>
                <a:lnTo>
                  <a:pt x="22191695" y="0"/>
                </a:lnTo>
                <a:lnTo>
                  <a:pt x="22191695" y="7461957"/>
                </a:lnTo>
                <a:lnTo>
                  <a:pt x="0" y="7461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0215"/>
            <a:ext cx="18456340" cy="9978444"/>
          </a:xfrm>
          <a:custGeom>
            <a:avLst/>
            <a:gdLst/>
            <a:ahLst/>
            <a:cxnLst/>
            <a:rect r="r" b="b" t="t" l="l"/>
            <a:pathLst>
              <a:path h="9978444" w="18456340">
                <a:moveTo>
                  <a:pt x="0" y="0"/>
                </a:moveTo>
                <a:lnTo>
                  <a:pt x="18456340" y="0"/>
                </a:lnTo>
                <a:lnTo>
                  <a:pt x="18456340" y="9978445"/>
                </a:lnTo>
                <a:lnTo>
                  <a:pt x="0" y="9978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89" r="0" b="-1789"/>
            </a:stretch>
          </a:blipFill>
        </p:spPr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DAGeUg3JCxE</dc:identifier>
  <dcterms:modified xsi:type="dcterms:W3CDTF">2011-08-01T06:04:30Z</dcterms:modified>
  <cp:revision>1</cp:revision>
  <dc:title>Build a Facial Recognition App on AWS</dc:title>
</cp:coreProperties>
</file>